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57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F596C"/>
    <a:srgbClr val="CBC9E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276" y="-114"/>
      </p:cViewPr>
      <p:guideLst>
        <p:guide orient="horz" pos="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98355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8745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5816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859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7435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767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74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899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1078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619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057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410EE-6303-4B9A-A9F6-DCA07D71DC8B}" type="datetimeFigureOut">
              <a:rPr lang="ru-RU" smtClean="0"/>
              <a:pPr/>
              <a:t>17.03.2016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0FDAF-C95B-451E-8A0A-D1058ADEAF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07290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4849" y="2888855"/>
            <a:ext cx="10568397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400"/>
              </a:lnSpc>
            </a:pPr>
            <a:r>
              <a:rPr lang="ru-RU" sz="4400" b="1" cap="all" dirty="0" smtClean="0">
                <a:solidFill>
                  <a:srgbClr val="2F596C"/>
                </a:solidFill>
              </a:rPr>
              <a:t>Программная система «Эксперт ГИА»</a:t>
            </a:r>
            <a:endParaRPr lang="ru-RU" sz="4400" b="1" cap="all" dirty="0">
              <a:solidFill>
                <a:srgbClr val="2F596C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25934" y="4434576"/>
            <a:ext cx="2911187" cy="333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15.03.2016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04849" y="3932094"/>
            <a:ext cx="1056839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ГАОУ ВО МИОО</a:t>
            </a:r>
          </a:p>
          <a:p>
            <a:pPr>
              <a:lnSpc>
                <a:spcPts val="18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Хорошилов Евгений Владимирович, проректор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012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9550" y="44318"/>
            <a:ext cx="1831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Описание системы</a:t>
            </a:r>
            <a:endParaRPr lang="ru-RU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209550" y="408557"/>
            <a:ext cx="6811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Основное назначение программной системы «Эксперт ГИА»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1812" y="1306286"/>
            <a:ext cx="11268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«Эксперт ГИА» предназначена для автоматизации проведения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и анализа результатов аттестационного тестирования экспертов ГИА.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6647" y="2521132"/>
            <a:ext cx="1099866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Базовый сценарий использования системы подразумевает:</a:t>
            </a:r>
          </a:p>
          <a:p>
            <a:endParaRPr lang="ru-RU" sz="28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ru-RU" sz="2800" dirty="0" smtClean="0"/>
              <a:t>Создание и организацию тестирования</a:t>
            </a:r>
          </a:p>
          <a:p>
            <a:pPr lvl="1"/>
            <a:endParaRPr lang="ru-RU" sz="2800" dirty="0" smtClean="0"/>
          </a:p>
          <a:p>
            <a:pPr lvl="1"/>
            <a:r>
              <a:rPr lang="ru-RU" sz="2800" dirty="0" smtClean="0"/>
              <a:t>	Проведение тестирования</a:t>
            </a:r>
          </a:p>
          <a:p>
            <a:pPr lvl="1"/>
            <a:endParaRPr lang="ru-RU" sz="2800" dirty="0" smtClean="0"/>
          </a:p>
          <a:p>
            <a:pPr lvl="1"/>
            <a:r>
              <a:rPr lang="ru-RU" sz="2800" dirty="0" smtClean="0"/>
              <a:t>	Получение и использование результатов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1183" y="3412277"/>
            <a:ext cx="485219" cy="485219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10" name="Группа 31"/>
          <p:cNvGrpSpPr>
            <a:grpSpLocks/>
          </p:cNvGrpSpPr>
          <p:nvPr/>
        </p:nvGrpSpPr>
        <p:grpSpPr bwMode="auto">
          <a:xfrm>
            <a:off x="856029" y="5141507"/>
            <a:ext cx="432422" cy="422276"/>
            <a:chOff x="1731963" y="1382713"/>
            <a:chExt cx="541338" cy="528638"/>
          </a:xfrm>
        </p:grpSpPr>
        <p:sp>
          <p:nvSpPr>
            <p:cNvPr id="11" name="Freeform 39"/>
            <p:cNvSpPr>
              <a:spLocks/>
            </p:cNvSpPr>
            <p:nvPr/>
          </p:nvSpPr>
          <p:spPr bwMode="auto">
            <a:xfrm>
              <a:off x="2193926" y="1778001"/>
              <a:ext cx="47625" cy="84138"/>
            </a:xfrm>
            <a:custGeom>
              <a:avLst/>
              <a:gdLst>
                <a:gd name="T0" fmla="*/ 2147483646 w 49"/>
                <a:gd name="T1" fmla="*/ 2147483646 h 88"/>
                <a:gd name="T2" fmla="*/ 2147483646 w 49"/>
                <a:gd name="T3" fmla="*/ 2147483646 h 88"/>
                <a:gd name="T4" fmla="*/ 2147483646 w 49"/>
                <a:gd name="T5" fmla="*/ 2147483646 h 88"/>
                <a:gd name="T6" fmla="*/ 2147483646 w 49"/>
                <a:gd name="T7" fmla="*/ 2147483646 h 88"/>
                <a:gd name="T8" fmla="*/ 2147483646 w 49"/>
                <a:gd name="T9" fmla="*/ 0 h 88"/>
                <a:gd name="T10" fmla="*/ 2147483646 w 49"/>
                <a:gd name="T11" fmla="*/ 2147483646 h 88"/>
                <a:gd name="T12" fmla="*/ 2147483646 w 49"/>
                <a:gd name="T13" fmla="*/ 2147483646 h 88"/>
                <a:gd name="T14" fmla="*/ 2147483646 w 49"/>
                <a:gd name="T15" fmla="*/ 2147483646 h 88"/>
                <a:gd name="T16" fmla="*/ 2147483646 w 49"/>
                <a:gd name="T17" fmla="*/ 2147483646 h 88"/>
                <a:gd name="T18" fmla="*/ 0 w 49"/>
                <a:gd name="T19" fmla="*/ 2147483646 h 88"/>
                <a:gd name="T20" fmla="*/ 2147483646 w 49"/>
                <a:gd name="T21" fmla="*/ 2147483646 h 88"/>
                <a:gd name="T22" fmla="*/ 2147483646 w 49"/>
                <a:gd name="T23" fmla="*/ 2147483646 h 88"/>
                <a:gd name="T24" fmla="*/ 2147483646 w 49"/>
                <a:gd name="T25" fmla="*/ 2147483646 h 88"/>
                <a:gd name="T26" fmla="*/ 2147483646 w 49"/>
                <a:gd name="T27" fmla="*/ 2147483646 h 8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9" h="88">
                  <a:moveTo>
                    <a:pt x="34" y="19"/>
                  </a:moveTo>
                  <a:lnTo>
                    <a:pt x="34" y="19"/>
                  </a:lnTo>
                  <a:cubicBezTo>
                    <a:pt x="34" y="16"/>
                    <a:pt x="32" y="10"/>
                    <a:pt x="32" y="7"/>
                  </a:cubicBezTo>
                  <a:lnTo>
                    <a:pt x="30" y="1"/>
                  </a:lnTo>
                  <a:lnTo>
                    <a:pt x="30" y="0"/>
                  </a:lnTo>
                  <a:cubicBezTo>
                    <a:pt x="27" y="1"/>
                    <a:pt x="24" y="1"/>
                    <a:pt x="22" y="2"/>
                  </a:cubicBezTo>
                  <a:cubicBezTo>
                    <a:pt x="18" y="2"/>
                    <a:pt x="15" y="3"/>
                    <a:pt x="13" y="4"/>
                  </a:cubicBezTo>
                  <a:cubicBezTo>
                    <a:pt x="12" y="5"/>
                    <a:pt x="11" y="6"/>
                    <a:pt x="9" y="7"/>
                  </a:cubicBezTo>
                  <a:lnTo>
                    <a:pt x="8" y="15"/>
                  </a:lnTo>
                  <a:lnTo>
                    <a:pt x="0" y="75"/>
                  </a:lnTo>
                  <a:cubicBezTo>
                    <a:pt x="2" y="75"/>
                    <a:pt x="5" y="76"/>
                    <a:pt x="7" y="77"/>
                  </a:cubicBezTo>
                  <a:lnTo>
                    <a:pt x="43" y="87"/>
                  </a:lnTo>
                  <a:cubicBezTo>
                    <a:pt x="47" y="88"/>
                    <a:pt x="49" y="87"/>
                    <a:pt x="48" y="83"/>
                  </a:cubicBezTo>
                  <a:lnTo>
                    <a:pt x="3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2" name="Freeform 40"/>
            <p:cNvSpPr>
              <a:spLocks/>
            </p:cNvSpPr>
            <p:nvPr/>
          </p:nvSpPr>
          <p:spPr bwMode="auto">
            <a:xfrm>
              <a:off x="1731963" y="1382713"/>
              <a:ext cx="541338" cy="468313"/>
            </a:xfrm>
            <a:custGeom>
              <a:avLst/>
              <a:gdLst>
                <a:gd name="T0" fmla="*/ 2147483646 w 566"/>
                <a:gd name="T1" fmla="*/ 0 h 488"/>
                <a:gd name="T2" fmla="*/ 2147483646 w 566"/>
                <a:gd name="T3" fmla="*/ 0 h 488"/>
                <a:gd name="T4" fmla="*/ 2147483646 w 566"/>
                <a:gd name="T5" fmla="*/ 0 h 488"/>
                <a:gd name="T6" fmla="*/ 0 w 566"/>
                <a:gd name="T7" fmla="*/ 0 h 488"/>
                <a:gd name="T8" fmla="*/ 0 w 566"/>
                <a:gd name="T9" fmla="*/ 0 h 488"/>
                <a:gd name="T10" fmla="*/ 0 w 566"/>
                <a:gd name="T11" fmla="*/ 2147483646 h 488"/>
                <a:gd name="T12" fmla="*/ 0 w 566"/>
                <a:gd name="T13" fmla="*/ 2147483646 h 488"/>
                <a:gd name="T14" fmla="*/ 0 w 566"/>
                <a:gd name="T15" fmla="*/ 2147483646 h 488"/>
                <a:gd name="T16" fmla="*/ 2147483646 w 566"/>
                <a:gd name="T17" fmla="*/ 2147483646 h 488"/>
                <a:gd name="T18" fmla="*/ 2147483646 w 566"/>
                <a:gd name="T19" fmla="*/ 2147483646 h 488"/>
                <a:gd name="T20" fmla="*/ 2147483646 w 566"/>
                <a:gd name="T21" fmla="*/ 2147483646 h 488"/>
                <a:gd name="T22" fmla="*/ 2147483646 w 566"/>
                <a:gd name="T23" fmla="*/ 2147483646 h 488"/>
                <a:gd name="T24" fmla="*/ 2147483646 w 566"/>
                <a:gd name="T25" fmla="*/ 2147483646 h 488"/>
                <a:gd name="T26" fmla="*/ 2147483646 w 566"/>
                <a:gd name="T27" fmla="*/ 2147483646 h 488"/>
                <a:gd name="T28" fmla="*/ 2147483646 w 566"/>
                <a:gd name="T29" fmla="*/ 2147483646 h 488"/>
                <a:gd name="T30" fmla="*/ 2147483646 w 566"/>
                <a:gd name="T31" fmla="*/ 2147483646 h 488"/>
                <a:gd name="T32" fmla="*/ 2147483646 w 566"/>
                <a:gd name="T33" fmla="*/ 2147483646 h 488"/>
                <a:gd name="T34" fmla="*/ 2147483646 w 566"/>
                <a:gd name="T35" fmla="*/ 2147483646 h 488"/>
                <a:gd name="T36" fmla="*/ 2147483646 w 566"/>
                <a:gd name="T37" fmla="*/ 2147483646 h 488"/>
                <a:gd name="T38" fmla="*/ 2147483646 w 566"/>
                <a:gd name="T39" fmla="*/ 2147483646 h 488"/>
                <a:gd name="T40" fmla="*/ 2147483646 w 566"/>
                <a:gd name="T41" fmla="*/ 2147483646 h 488"/>
                <a:gd name="T42" fmla="*/ 2147483646 w 566"/>
                <a:gd name="T43" fmla="*/ 0 h 488"/>
                <a:gd name="T44" fmla="*/ 2147483646 w 566"/>
                <a:gd name="T45" fmla="*/ 0 h 488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66" h="488">
                  <a:moveTo>
                    <a:pt x="554" y="0"/>
                  </a:moveTo>
                  <a:lnTo>
                    <a:pt x="554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475"/>
                  </a:lnTo>
                  <a:lnTo>
                    <a:pt x="0" y="488"/>
                  </a:lnTo>
                  <a:lnTo>
                    <a:pt x="12" y="488"/>
                  </a:lnTo>
                  <a:lnTo>
                    <a:pt x="372" y="488"/>
                  </a:lnTo>
                  <a:lnTo>
                    <a:pt x="376" y="463"/>
                  </a:lnTo>
                  <a:lnTo>
                    <a:pt x="25" y="463"/>
                  </a:lnTo>
                  <a:lnTo>
                    <a:pt x="25" y="25"/>
                  </a:lnTo>
                  <a:lnTo>
                    <a:pt x="541" y="25"/>
                  </a:lnTo>
                  <a:lnTo>
                    <a:pt x="541" y="463"/>
                  </a:lnTo>
                  <a:lnTo>
                    <a:pt x="530" y="463"/>
                  </a:lnTo>
                  <a:lnTo>
                    <a:pt x="535" y="488"/>
                  </a:lnTo>
                  <a:lnTo>
                    <a:pt x="554" y="488"/>
                  </a:lnTo>
                  <a:lnTo>
                    <a:pt x="566" y="488"/>
                  </a:lnTo>
                  <a:lnTo>
                    <a:pt x="566" y="475"/>
                  </a:lnTo>
                  <a:lnTo>
                    <a:pt x="566" y="13"/>
                  </a:lnTo>
                  <a:lnTo>
                    <a:pt x="566" y="0"/>
                  </a:lnTo>
                  <a:lnTo>
                    <a:pt x="5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" name="Freeform 41"/>
            <p:cNvSpPr>
              <a:spLocks noEditPoints="1"/>
            </p:cNvSpPr>
            <p:nvPr/>
          </p:nvSpPr>
          <p:spPr bwMode="auto">
            <a:xfrm>
              <a:off x="2068513" y="1611313"/>
              <a:ext cx="177800" cy="176213"/>
            </a:xfrm>
            <a:custGeom>
              <a:avLst/>
              <a:gdLst>
                <a:gd name="T0" fmla="*/ 2147483646 w 187"/>
                <a:gd name="T1" fmla="*/ 2147483646 h 185"/>
                <a:gd name="T2" fmla="*/ 2147483646 w 187"/>
                <a:gd name="T3" fmla="*/ 2147483646 h 185"/>
                <a:gd name="T4" fmla="*/ 2147483646 w 187"/>
                <a:gd name="T5" fmla="*/ 2147483646 h 185"/>
                <a:gd name="T6" fmla="*/ 2147483646 w 187"/>
                <a:gd name="T7" fmla="*/ 2147483646 h 185"/>
                <a:gd name="T8" fmla="*/ 2147483646 w 187"/>
                <a:gd name="T9" fmla="*/ 2147483646 h 185"/>
                <a:gd name="T10" fmla="*/ 2147483646 w 187"/>
                <a:gd name="T11" fmla="*/ 2147483646 h 185"/>
                <a:gd name="T12" fmla="*/ 2147483646 w 187"/>
                <a:gd name="T13" fmla="*/ 2147483646 h 185"/>
                <a:gd name="T14" fmla="*/ 2147483646 w 187"/>
                <a:gd name="T15" fmla="*/ 2147483646 h 185"/>
                <a:gd name="T16" fmla="*/ 2147483646 w 187"/>
                <a:gd name="T17" fmla="*/ 2147483646 h 185"/>
                <a:gd name="T18" fmla="*/ 2147483646 w 187"/>
                <a:gd name="T19" fmla="*/ 2147483646 h 185"/>
                <a:gd name="T20" fmla="*/ 2147483646 w 187"/>
                <a:gd name="T21" fmla="*/ 2147483646 h 185"/>
                <a:gd name="T22" fmla="*/ 2147483646 w 187"/>
                <a:gd name="T23" fmla="*/ 2147483646 h 185"/>
                <a:gd name="T24" fmla="*/ 2147483646 w 187"/>
                <a:gd name="T25" fmla="*/ 2147483646 h 185"/>
                <a:gd name="T26" fmla="*/ 2147483646 w 187"/>
                <a:gd name="T27" fmla="*/ 2147483646 h 185"/>
                <a:gd name="T28" fmla="*/ 2147483646 w 187"/>
                <a:gd name="T29" fmla="*/ 2147483646 h 185"/>
                <a:gd name="T30" fmla="*/ 2147483646 w 187"/>
                <a:gd name="T31" fmla="*/ 2147483646 h 185"/>
                <a:gd name="T32" fmla="*/ 2147483646 w 187"/>
                <a:gd name="T33" fmla="*/ 2147483646 h 185"/>
                <a:gd name="T34" fmla="*/ 2147483646 w 187"/>
                <a:gd name="T35" fmla="*/ 2147483646 h 185"/>
                <a:gd name="T36" fmla="*/ 2147483646 w 187"/>
                <a:gd name="T37" fmla="*/ 2147483646 h 185"/>
                <a:gd name="T38" fmla="*/ 2147483646 w 187"/>
                <a:gd name="T39" fmla="*/ 2147483646 h 185"/>
                <a:gd name="T40" fmla="*/ 2147483646 w 187"/>
                <a:gd name="T41" fmla="*/ 2147483646 h 185"/>
                <a:gd name="T42" fmla="*/ 2147483646 w 187"/>
                <a:gd name="T43" fmla="*/ 2147483646 h 185"/>
                <a:gd name="T44" fmla="*/ 2147483646 w 187"/>
                <a:gd name="T45" fmla="*/ 2147483646 h 185"/>
                <a:gd name="T46" fmla="*/ 2147483646 w 187"/>
                <a:gd name="T47" fmla="*/ 2147483646 h 185"/>
                <a:gd name="T48" fmla="*/ 2147483646 w 187"/>
                <a:gd name="T49" fmla="*/ 2147483646 h 185"/>
                <a:gd name="T50" fmla="*/ 2147483646 w 187"/>
                <a:gd name="T51" fmla="*/ 2147483646 h 185"/>
                <a:gd name="T52" fmla="*/ 2147483646 w 187"/>
                <a:gd name="T53" fmla="*/ 2147483646 h 185"/>
                <a:gd name="T54" fmla="*/ 2147483646 w 187"/>
                <a:gd name="T55" fmla="*/ 2147483646 h 185"/>
                <a:gd name="T56" fmla="*/ 2147483646 w 187"/>
                <a:gd name="T57" fmla="*/ 2147483646 h 185"/>
                <a:gd name="T58" fmla="*/ 2147483646 w 187"/>
                <a:gd name="T59" fmla="*/ 2147483646 h 185"/>
                <a:gd name="T60" fmla="*/ 2147483646 w 187"/>
                <a:gd name="T61" fmla="*/ 2147483646 h 185"/>
                <a:gd name="T62" fmla="*/ 2147483646 w 187"/>
                <a:gd name="T63" fmla="*/ 2147483646 h 185"/>
                <a:gd name="T64" fmla="*/ 2147483646 w 187"/>
                <a:gd name="T65" fmla="*/ 0 h 185"/>
                <a:gd name="T66" fmla="*/ 2147483646 w 187"/>
                <a:gd name="T67" fmla="*/ 0 h 185"/>
                <a:gd name="T68" fmla="*/ 2147483646 w 187"/>
                <a:gd name="T69" fmla="*/ 2147483646 h 185"/>
                <a:gd name="T70" fmla="*/ 2147483646 w 187"/>
                <a:gd name="T71" fmla="*/ 2147483646 h 185"/>
                <a:gd name="T72" fmla="*/ 2147483646 w 187"/>
                <a:gd name="T73" fmla="*/ 2147483646 h 185"/>
                <a:gd name="T74" fmla="*/ 2147483646 w 187"/>
                <a:gd name="T75" fmla="*/ 2147483646 h 185"/>
                <a:gd name="T76" fmla="*/ 2147483646 w 187"/>
                <a:gd name="T77" fmla="*/ 2147483646 h 185"/>
                <a:gd name="T78" fmla="*/ 2147483646 w 187"/>
                <a:gd name="T79" fmla="*/ 2147483646 h 185"/>
                <a:gd name="T80" fmla="*/ 2147483646 w 187"/>
                <a:gd name="T81" fmla="*/ 2147483646 h 185"/>
                <a:gd name="T82" fmla="*/ 2147483646 w 187"/>
                <a:gd name="T83" fmla="*/ 2147483646 h 185"/>
                <a:gd name="T84" fmla="*/ 2147483646 w 187"/>
                <a:gd name="T85" fmla="*/ 2147483646 h 185"/>
                <a:gd name="T86" fmla="*/ 2147483646 w 187"/>
                <a:gd name="T87" fmla="*/ 2147483646 h 185"/>
                <a:gd name="T88" fmla="*/ 2147483646 w 187"/>
                <a:gd name="T89" fmla="*/ 2147483646 h 185"/>
                <a:gd name="T90" fmla="*/ 2147483646 w 187"/>
                <a:gd name="T91" fmla="*/ 2147483646 h 185"/>
                <a:gd name="T92" fmla="*/ 2147483646 w 187"/>
                <a:gd name="T93" fmla="*/ 2147483646 h 185"/>
                <a:gd name="T94" fmla="*/ 2147483646 w 187"/>
                <a:gd name="T95" fmla="*/ 2147483646 h 185"/>
                <a:gd name="T96" fmla="*/ 2147483646 w 187"/>
                <a:gd name="T97" fmla="*/ 2147483646 h 185"/>
                <a:gd name="T98" fmla="*/ 2147483646 w 187"/>
                <a:gd name="T99" fmla="*/ 2147483646 h 185"/>
                <a:gd name="T100" fmla="*/ 2147483646 w 187"/>
                <a:gd name="T101" fmla="*/ 2147483646 h 185"/>
                <a:gd name="T102" fmla="*/ 2147483646 w 187"/>
                <a:gd name="T103" fmla="*/ 2147483646 h 185"/>
                <a:gd name="T104" fmla="*/ 2147483646 w 187"/>
                <a:gd name="T105" fmla="*/ 2147483646 h 185"/>
                <a:gd name="T106" fmla="*/ 2147483646 w 187"/>
                <a:gd name="T107" fmla="*/ 2147483646 h 185"/>
                <a:gd name="T108" fmla="*/ 2147483646 w 187"/>
                <a:gd name="T109" fmla="*/ 2147483646 h 185"/>
                <a:gd name="T110" fmla="*/ 2147483646 w 187"/>
                <a:gd name="T111" fmla="*/ 2147483646 h 185"/>
                <a:gd name="T112" fmla="*/ 2147483646 w 187"/>
                <a:gd name="T113" fmla="*/ 2147483646 h 1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87" h="185">
                  <a:moveTo>
                    <a:pt x="110" y="150"/>
                  </a:moveTo>
                  <a:lnTo>
                    <a:pt x="110" y="150"/>
                  </a:lnTo>
                  <a:cubicBezTo>
                    <a:pt x="105" y="151"/>
                    <a:pt x="99" y="152"/>
                    <a:pt x="93" y="152"/>
                  </a:cubicBezTo>
                  <a:cubicBezTo>
                    <a:pt x="91" y="152"/>
                    <a:pt x="88" y="152"/>
                    <a:pt x="86" y="152"/>
                  </a:cubicBezTo>
                  <a:cubicBezTo>
                    <a:pt x="74" y="151"/>
                    <a:pt x="63" y="146"/>
                    <a:pt x="54" y="138"/>
                  </a:cubicBezTo>
                  <a:cubicBezTo>
                    <a:pt x="49" y="134"/>
                    <a:pt x="44" y="128"/>
                    <a:pt x="40" y="122"/>
                  </a:cubicBezTo>
                  <a:cubicBezTo>
                    <a:pt x="39" y="120"/>
                    <a:pt x="39" y="118"/>
                    <a:pt x="38" y="117"/>
                  </a:cubicBezTo>
                  <a:cubicBezTo>
                    <a:pt x="35" y="111"/>
                    <a:pt x="33" y="104"/>
                    <a:pt x="33" y="98"/>
                  </a:cubicBezTo>
                  <a:cubicBezTo>
                    <a:pt x="32" y="96"/>
                    <a:pt x="32" y="94"/>
                    <a:pt x="32" y="92"/>
                  </a:cubicBezTo>
                  <a:cubicBezTo>
                    <a:pt x="32" y="86"/>
                    <a:pt x="33" y="81"/>
                    <a:pt x="34" y="76"/>
                  </a:cubicBezTo>
                  <a:cubicBezTo>
                    <a:pt x="36" y="69"/>
                    <a:pt x="39" y="63"/>
                    <a:pt x="43" y="57"/>
                  </a:cubicBezTo>
                  <a:cubicBezTo>
                    <a:pt x="50" y="48"/>
                    <a:pt x="59" y="40"/>
                    <a:pt x="70" y="36"/>
                  </a:cubicBezTo>
                  <a:cubicBezTo>
                    <a:pt x="75" y="33"/>
                    <a:pt x="80" y="32"/>
                    <a:pt x="86" y="31"/>
                  </a:cubicBezTo>
                  <a:cubicBezTo>
                    <a:pt x="88" y="31"/>
                    <a:pt x="91" y="31"/>
                    <a:pt x="93" y="31"/>
                  </a:cubicBezTo>
                  <a:cubicBezTo>
                    <a:pt x="99" y="31"/>
                    <a:pt x="105" y="32"/>
                    <a:pt x="110" y="33"/>
                  </a:cubicBezTo>
                  <a:cubicBezTo>
                    <a:pt x="117" y="35"/>
                    <a:pt x="123" y="38"/>
                    <a:pt x="128" y="42"/>
                  </a:cubicBezTo>
                  <a:cubicBezTo>
                    <a:pt x="144" y="54"/>
                    <a:pt x="154" y="71"/>
                    <a:pt x="154" y="92"/>
                  </a:cubicBezTo>
                  <a:cubicBezTo>
                    <a:pt x="154" y="98"/>
                    <a:pt x="153" y="103"/>
                    <a:pt x="151" y="109"/>
                  </a:cubicBezTo>
                  <a:cubicBezTo>
                    <a:pt x="147" y="122"/>
                    <a:pt x="139" y="133"/>
                    <a:pt x="128" y="141"/>
                  </a:cubicBezTo>
                  <a:cubicBezTo>
                    <a:pt x="123" y="145"/>
                    <a:pt x="117" y="148"/>
                    <a:pt x="110" y="150"/>
                  </a:cubicBezTo>
                  <a:close/>
                  <a:moveTo>
                    <a:pt x="161" y="156"/>
                  </a:moveTo>
                  <a:lnTo>
                    <a:pt x="161" y="156"/>
                  </a:lnTo>
                  <a:cubicBezTo>
                    <a:pt x="167" y="149"/>
                    <a:pt x="165" y="136"/>
                    <a:pt x="169" y="128"/>
                  </a:cubicBezTo>
                  <a:cubicBezTo>
                    <a:pt x="170" y="126"/>
                    <a:pt x="172" y="124"/>
                    <a:pt x="173" y="122"/>
                  </a:cubicBezTo>
                  <a:cubicBezTo>
                    <a:pt x="178" y="116"/>
                    <a:pt x="184" y="111"/>
                    <a:pt x="185" y="104"/>
                  </a:cubicBezTo>
                  <a:cubicBezTo>
                    <a:pt x="187" y="95"/>
                    <a:pt x="178" y="85"/>
                    <a:pt x="176" y="76"/>
                  </a:cubicBezTo>
                  <a:cubicBezTo>
                    <a:pt x="174" y="67"/>
                    <a:pt x="179" y="55"/>
                    <a:pt x="175" y="47"/>
                  </a:cubicBezTo>
                  <a:cubicBezTo>
                    <a:pt x="171" y="39"/>
                    <a:pt x="158" y="37"/>
                    <a:pt x="151" y="30"/>
                  </a:cubicBezTo>
                  <a:cubicBezTo>
                    <a:pt x="144" y="24"/>
                    <a:pt x="141" y="11"/>
                    <a:pt x="133" y="7"/>
                  </a:cubicBezTo>
                  <a:cubicBezTo>
                    <a:pt x="132" y="7"/>
                    <a:pt x="130" y="6"/>
                    <a:pt x="128" y="6"/>
                  </a:cubicBezTo>
                  <a:cubicBezTo>
                    <a:pt x="123" y="5"/>
                    <a:pt x="116" y="7"/>
                    <a:pt x="110" y="8"/>
                  </a:cubicBezTo>
                  <a:cubicBezTo>
                    <a:pt x="108" y="8"/>
                    <a:pt x="106" y="8"/>
                    <a:pt x="104" y="8"/>
                  </a:cubicBezTo>
                  <a:cubicBezTo>
                    <a:pt x="96" y="7"/>
                    <a:pt x="88" y="0"/>
                    <a:pt x="80" y="0"/>
                  </a:cubicBezTo>
                  <a:cubicBezTo>
                    <a:pt x="79" y="0"/>
                    <a:pt x="77" y="0"/>
                    <a:pt x="76" y="0"/>
                  </a:cubicBezTo>
                  <a:cubicBezTo>
                    <a:pt x="67" y="2"/>
                    <a:pt x="62" y="12"/>
                    <a:pt x="54" y="17"/>
                  </a:cubicBezTo>
                  <a:cubicBezTo>
                    <a:pt x="53" y="17"/>
                    <a:pt x="53" y="17"/>
                    <a:pt x="53" y="17"/>
                  </a:cubicBezTo>
                  <a:cubicBezTo>
                    <a:pt x="45" y="21"/>
                    <a:pt x="32" y="20"/>
                    <a:pt x="26" y="27"/>
                  </a:cubicBezTo>
                  <a:cubicBezTo>
                    <a:pt x="23" y="30"/>
                    <a:pt x="22" y="33"/>
                    <a:pt x="21" y="36"/>
                  </a:cubicBezTo>
                  <a:cubicBezTo>
                    <a:pt x="20" y="42"/>
                    <a:pt x="19" y="50"/>
                    <a:pt x="17" y="55"/>
                  </a:cubicBezTo>
                  <a:cubicBezTo>
                    <a:pt x="16" y="56"/>
                    <a:pt x="16" y="57"/>
                    <a:pt x="16" y="57"/>
                  </a:cubicBezTo>
                  <a:cubicBezTo>
                    <a:pt x="12" y="64"/>
                    <a:pt x="4" y="69"/>
                    <a:pt x="2" y="76"/>
                  </a:cubicBezTo>
                  <a:cubicBezTo>
                    <a:pt x="1" y="77"/>
                    <a:pt x="1" y="78"/>
                    <a:pt x="1" y="79"/>
                  </a:cubicBezTo>
                  <a:cubicBezTo>
                    <a:pt x="0" y="85"/>
                    <a:pt x="3" y="92"/>
                    <a:pt x="6" y="98"/>
                  </a:cubicBezTo>
                  <a:cubicBezTo>
                    <a:pt x="8" y="101"/>
                    <a:pt x="9" y="104"/>
                    <a:pt x="10" y="107"/>
                  </a:cubicBezTo>
                  <a:cubicBezTo>
                    <a:pt x="11" y="110"/>
                    <a:pt x="10" y="113"/>
                    <a:pt x="10" y="117"/>
                  </a:cubicBezTo>
                  <a:cubicBezTo>
                    <a:pt x="9" y="123"/>
                    <a:pt x="8" y="130"/>
                    <a:pt x="11" y="136"/>
                  </a:cubicBezTo>
                  <a:cubicBezTo>
                    <a:pt x="12" y="137"/>
                    <a:pt x="12" y="137"/>
                    <a:pt x="13" y="138"/>
                  </a:cubicBezTo>
                  <a:cubicBezTo>
                    <a:pt x="17" y="143"/>
                    <a:pt x="25" y="146"/>
                    <a:pt x="31" y="150"/>
                  </a:cubicBezTo>
                  <a:cubicBezTo>
                    <a:pt x="32" y="151"/>
                    <a:pt x="34" y="152"/>
                    <a:pt x="35" y="153"/>
                  </a:cubicBezTo>
                  <a:cubicBezTo>
                    <a:pt x="36" y="154"/>
                    <a:pt x="37" y="155"/>
                    <a:pt x="38" y="157"/>
                  </a:cubicBezTo>
                  <a:cubicBezTo>
                    <a:pt x="43" y="164"/>
                    <a:pt x="46" y="173"/>
                    <a:pt x="53" y="176"/>
                  </a:cubicBezTo>
                  <a:cubicBezTo>
                    <a:pt x="61" y="180"/>
                    <a:pt x="73" y="174"/>
                    <a:pt x="82" y="175"/>
                  </a:cubicBezTo>
                  <a:cubicBezTo>
                    <a:pt x="91" y="177"/>
                    <a:pt x="101" y="185"/>
                    <a:pt x="110" y="183"/>
                  </a:cubicBezTo>
                  <a:cubicBezTo>
                    <a:pt x="110" y="183"/>
                    <a:pt x="110" y="183"/>
                    <a:pt x="110" y="183"/>
                  </a:cubicBezTo>
                  <a:cubicBezTo>
                    <a:pt x="117" y="182"/>
                    <a:pt x="122" y="174"/>
                    <a:pt x="128" y="169"/>
                  </a:cubicBezTo>
                  <a:cubicBezTo>
                    <a:pt x="130" y="168"/>
                    <a:pt x="132" y="167"/>
                    <a:pt x="133" y="166"/>
                  </a:cubicBezTo>
                  <a:cubicBezTo>
                    <a:pt x="141" y="162"/>
                    <a:pt x="154" y="163"/>
                    <a:pt x="161" y="15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" name="Freeform 42"/>
            <p:cNvSpPr>
              <a:spLocks/>
            </p:cNvSpPr>
            <p:nvPr/>
          </p:nvSpPr>
          <p:spPr bwMode="auto">
            <a:xfrm>
              <a:off x="2087563" y="1784351"/>
              <a:ext cx="98425" cy="127000"/>
            </a:xfrm>
            <a:custGeom>
              <a:avLst/>
              <a:gdLst>
                <a:gd name="T0" fmla="*/ 2147483646 w 104"/>
                <a:gd name="T1" fmla="*/ 2147483646 h 132"/>
                <a:gd name="T2" fmla="*/ 2147483646 w 104"/>
                <a:gd name="T3" fmla="*/ 2147483646 h 132"/>
                <a:gd name="T4" fmla="*/ 2147483646 w 104"/>
                <a:gd name="T5" fmla="*/ 2147483646 h 132"/>
                <a:gd name="T6" fmla="*/ 2147483646 w 104"/>
                <a:gd name="T7" fmla="*/ 2147483646 h 132"/>
                <a:gd name="T8" fmla="*/ 2147483646 w 104"/>
                <a:gd name="T9" fmla="*/ 2147483646 h 132"/>
                <a:gd name="T10" fmla="*/ 2147483646 w 104"/>
                <a:gd name="T11" fmla="*/ 2147483646 h 132"/>
                <a:gd name="T12" fmla="*/ 2147483646 w 104"/>
                <a:gd name="T13" fmla="*/ 2147483646 h 132"/>
                <a:gd name="T14" fmla="*/ 2147483646 w 104"/>
                <a:gd name="T15" fmla="*/ 2147483646 h 132"/>
                <a:gd name="T16" fmla="*/ 2147483646 w 104"/>
                <a:gd name="T17" fmla="*/ 2147483646 h 132"/>
                <a:gd name="T18" fmla="*/ 2147483646 w 104"/>
                <a:gd name="T19" fmla="*/ 2147483646 h 132"/>
                <a:gd name="T20" fmla="*/ 2147483646 w 104"/>
                <a:gd name="T21" fmla="*/ 2147483646 h 132"/>
                <a:gd name="T22" fmla="*/ 2147483646 w 104"/>
                <a:gd name="T23" fmla="*/ 2147483646 h 132"/>
                <a:gd name="T24" fmla="*/ 2147483646 w 104"/>
                <a:gd name="T25" fmla="*/ 2147483646 h 132"/>
                <a:gd name="T26" fmla="*/ 2147483646 w 104"/>
                <a:gd name="T27" fmla="*/ 0 h 132"/>
                <a:gd name="T28" fmla="*/ 2147483646 w 104"/>
                <a:gd name="T29" fmla="*/ 2147483646 h 132"/>
                <a:gd name="T30" fmla="*/ 2147483646 w 104"/>
                <a:gd name="T31" fmla="*/ 2147483646 h 132"/>
                <a:gd name="T32" fmla="*/ 2147483646 w 104"/>
                <a:gd name="T33" fmla="*/ 2147483646 h 132"/>
                <a:gd name="T34" fmla="*/ 2147483646 w 104"/>
                <a:gd name="T35" fmla="*/ 2147483646 h 132"/>
                <a:gd name="T36" fmla="*/ 2147483646 w 104"/>
                <a:gd name="T37" fmla="*/ 2147483646 h 132"/>
                <a:gd name="T38" fmla="*/ 2147483646 w 104"/>
                <a:gd name="T39" fmla="*/ 2147483646 h 132"/>
                <a:gd name="T40" fmla="*/ 2147483646 w 104"/>
                <a:gd name="T41" fmla="*/ 2147483646 h 132"/>
                <a:gd name="T42" fmla="*/ 2147483646 w 104"/>
                <a:gd name="T43" fmla="*/ 2147483646 h 132"/>
                <a:gd name="T44" fmla="*/ 2147483646 w 104"/>
                <a:gd name="T45" fmla="*/ 2147483646 h 132"/>
                <a:gd name="T46" fmla="*/ 2147483646 w 104"/>
                <a:gd name="T47" fmla="*/ 2147483646 h 132"/>
                <a:gd name="T48" fmla="*/ 2147483646 w 104"/>
                <a:gd name="T49" fmla="*/ 2147483646 h 132"/>
                <a:gd name="T50" fmla="*/ 2147483646 w 104"/>
                <a:gd name="T51" fmla="*/ 2147483646 h 132"/>
                <a:gd name="T52" fmla="*/ 2147483646 w 104"/>
                <a:gd name="T53" fmla="*/ 2147483646 h 132"/>
                <a:gd name="T54" fmla="*/ 2147483646 w 104"/>
                <a:gd name="T55" fmla="*/ 2147483646 h 132"/>
                <a:gd name="T56" fmla="*/ 2147483646 w 104"/>
                <a:gd name="T57" fmla="*/ 2147483646 h 132"/>
                <a:gd name="T58" fmla="*/ 2147483646 w 104"/>
                <a:gd name="T59" fmla="*/ 2147483646 h 132"/>
                <a:gd name="T60" fmla="*/ 2147483646 w 104"/>
                <a:gd name="T61" fmla="*/ 2147483646 h 132"/>
                <a:gd name="T62" fmla="*/ 2147483646 w 104"/>
                <a:gd name="T63" fmla="*/ 2147483646 h 13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04" h="132">
                  <a:moveTo>
                    <a:pt x="92" y="20"/>
                  </a:moveTo>
                  <a:lnTo>
                    <a:pt x="92" y="20"/>
                  </a:lnTo>
                  <a:cubicBezTo>
                    <a:pt x="90" y="20"/>
                    <a:pt x="89" y="21"/>
                    <a:pt x="87" y="21"/>
                  </a:cubicBezTo>
                  <a:cubicBezTo>
                    <a:pt x="85" y="21"/>
                    <a:pt x="82" y="20"/>
                    <a:pt x="80" y="19"/>
                  </a:cubicBezTo>
                  <a:cubicBezTo>
                    <a:pt x="76" y="18"/>
                    <a:pt x="73" y="17"/>
                    <a:pt x="70" y="16"/>
                  </a:cubicBezTo>
                  <a:cubicBezTo>
                    <a:pt x="67" y="14"/>
                    <a:pt x="63" y="13"/>
                    <a:pt x="61" y="12"/>
                  </a:cubicBezTo>
                  <a:cubicBezTo>
                    <a:pt x="60" y="12"/>
                    <a:pt x="60" y="12"/>
                    <a:pt x="59" y="12"/>
                  </a:cubicBezTo>
                  <a:cubicBezTo>
                    <a:pt x="57" y="12"/>
                    <a:pt x="54" y="13"/>
                    <a:pt x="51" y="13"/>
                  </a:cubicBezTo>
                  <a:cubicBezTo>
                    <a:pt x="48" y="14"/>
                    <a:pt x="44" y="14"/>
                    <a:pt x="41" y="14"/>
                  </a:cubicBezTo>
                  <a:cubicBezTo>
                    <a:pt x="40" y="14"/>
                    <a:pt x="38" y="14"/>
                    <a:pt x="37" y="14"/>
                  </a:cubicBezTo>
                  <a:cubicBezTo>
                    <a:pt x="34" y="14"/>
                    <a:pt x="32" y="13"/>
                    <a:pt x="29" y="12"/>
                  </a:cubicBezTo>
                  <a:cubicBezTo>
                    <a:pt x="27" y="11"/>
                    <a:pt x="26" y="10"/>
                    <a:pt x="25" y="9"/>
                  </a:cubicBezTo>
                  <a:cubicBezTo>
                    <a:pt x="22" y="7"/>
                    <a:pt x="21" y="5"/>
                    <a:pt x="19" y="3"/>
                  </a:cubicBezTo>
                  <a:cubicBezTo>
                    <a:pt x="18" y="2"/>
                    <a:pt x="18" y="1"/>
                    <a:pt x="17" y="0"/>
                  </a:cubicBezTo>
                  <a:lnTo>
                    <a:pt x="16" y="3"/>
                  </a:lnTo>
                  <a:lnTo>
                    <a:pt x="16" y="4"/>
                  </a:lnTo>
                  <a:lnTo>
                    <a:pt x="14" y="22"/>
                  </a:lnTo>
                  <a:lnTo>
                    <a:pt x="13" y="25"/>
                  </a:lnTo>
                  <a:cubicBezTo>
                    <a:pt x="13" y="29"/>
                    <a:pt x="12" y="34"/>
                    <a:pt x="11" y="38"/>
                  </a:cubicBezTo>
                  <a:lnTo>
                    <a:pt x="1" y="115"/>
                  </a:lnTo>
                  <a:cubicBezTo>
                    <a:pt x="0" y="118"/>
                    <a:pt x="2" y="120"/>
                    <a:pt x="6" y="118"/>
                  </a:cubicBezTo>
                  <a:lnTo>
                    <a:pt x="41" y="102"/>
                  </a:lnTo>
                  <a:cubicBezTo>
                    <a:pt x="45" y="101"/>
                    <a:pt x="49" y="101"/>
                    <a:pt x="52" y="104"/>
                  </a:cubicBezTo>
                  <a:lnTo>
                    <a:pt x="82" y="129"/>
                  </a:lnTo>
                  <a:cubicBezTo>
                    <a:pt x="85" y="132"/>
                    <a:pt x="87" y="131"/>
                    <a:pt x="88" y="127"/>
                  </a:cubicBezTo>
                  <a:lnTo>
                    <a:pt x="99" y="50"/>
                  </a:lnTo>
                  <a:cubicBezTo>
                    <a:pt x="99" y="47"/>
                    <a:pt x="100" y="41"/>
                    <a:pt x="101" y="38"/>
                  </a:cubicBezTo>
                  <a:lnTo>
                    <a:pt x="103" y="22"/>
                  </a:lnTo>
                  <a:lnTo>
                    <a:pt x="104" y="15"/>
                  </a:lnTo>
                  <a:lnTo>
                    <a:pt x="104" y="14"/>
                  </a:lnTo>
                  <a:cubicBezTo>
                    <a:pt x="103" y="14"/>
                    <a:pt x="103" y="15"/>
                    <a:pt x="102" y="15"/>
                  </a:cubicBezTo>
                  <a:cubicBezTo>
                    <a:pt x="99" y="18"/>
                    <a:pt x="96" y="19"/>
                    <a:pt x="92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>
              <a:off x="1830388" y="1423988"/>
              <a:ext cx="155575" cy="155575"/>
            </a:xfrm>
            <a:custGeom>
              <a:avLst/>
              <a:gdLst>
                <a:gd name="T0" fmla="*/ 2147483646 w 163"/>
                <a:gd name="T1" fmla="*/ 2147483646 h 162"/>
                <a:gd name="T2" fmla="*/ 2147483646 w 163"/>
                <a:gd name="T3" fmla="*/ 2147483646 h 162"/>
                <a:gd name="T4" fmla="*/ 2147483646 w 163"/>
                <a:gd name="T5" fmla="*/ 2147483646 h 162"/>
                <a:gd name="T6" fmla="*/ 2147483646 w 163"/>
                <a:gd name="T7" fmla="*/ 0 h 162"/>
                <a:gd name="T8" fmla="*/ 0 w 163"/>
                <a:gd name="T9" fmla="*/ 2147483646 h 162"/>
                <a:gd name="T10" fmla="*/ 2147483646 w 163"/>
                <a:gd name="T11" fmla="*/ 2147483646 h 1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" h="162">
                  <a:moveTo>
                    <a:pt x="81" y="162"/>
                  </a:moveTo>
                  <a:lnTo>
                    <a:pt x="81" y="162"/>
                  </a:lnTo>
                  <a:cubicBezTo>
                    <a:pt x="126" y="162"/>
                    <a:pt x="163" y="126"/>
                    <a:pt x="163" y="81"/>
                  </a:cubicBezTo>
                  <a:cubicBezTo>
                    <a:pt x="163" y="36"/>
                    <a:pt x="126" y="0"/>
                    <a:pt x="81" y="0"/>
                  </a:cubicBezTo>
                  <a:cubicBezTo>
                    <a:pt x="36" y="0"/>
                    <a:pt x="0" y="36"/>
                    <a:pt x="0" y="81"/>
                  </a:cubicBezTo>
                  <a:cubicBezTo>
                    <a:pt x="0" y="126"/>
                    <a:pt x="36" y="162"/>
                    <a:pt x="81" y="1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2063751" y="1436688"/>
              <a:ext cx="142875" cy="25400"/>
            </a:xfrm>
            <a:custGeom>
              <a:avLst/>
              <a:gdLst>
                <a:gd name="T0" fmla="*/ 2147483646 w 149"/>
                <a:gd name="T1" fmla="*/ 2147483646 h 27"/>
                <a:gd name="T2" fmla="*/ 2147483646 w 149"/>
                <a:gd name="T3" fmla="*/ 2147483646 h 27"/>
                <a:gd name="T4" fmla="*/ 0 w 149"/>
                <a:gd name="T5" fmla="*/ 2147483646 h 27"/>
                <a:gd name="T6" fmla="*/ 0 w 149"/>
                <a:gd name="T7" fmla="*/ 0 h 27"/>
                <a:gd name="T8" fmla="*/ 2147483646 w 149"/>
                <a:gd name="T9" fmla="*/ 0 h 27"/>
                <a:gd name="T10" fmla="*/ 2147483646 w 149"/>
                <a:gd name="T11" fmla="*/ 214748364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" h="27">
                  <a:moveTo>
                    <a:pt x="149" y="27"/>
                  </a:moveTo>
                  <a:lnTo>
                    <a:pt x="149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45"/>
            <p:cNvSpPr>
              <a:spLocks/>
            </p:cNvSpPr>
            <p:nvPr/>
          </p:nvSpPr>
          <p:spPr bwMode="auto">
            <a:xfrm>
              <a:off x="2063751" y="1493838"/>
              <a:ext cx="142875" cy="26988"/>
            </a:xfrm>
            <a:custGeom>
              <a:avLst/>
              <a:gdLst>
                <a:gd name="T0" fmla="*/ 2147483646 w 149"/>
                <a:gd name="T1" fmla="*/ 2147483646 h 27"/>
                <a:gd name="T2" fmla="*/ 2147483646 w 149"/>
                <a:gd name="T3" fmla="*/ 2147483646 h 27"/>
                <a:gd name="T4" fmla="*/ 0 w 149"/>
                <a:gd name="T5" fmla="*/ 2147483646 h 27"/>
                <a:gd name="T6" fmla="*/ 0 w 149"/>
                <a:gd name="T7" fmla="*/ 0 h 27"/>
                <a:gd name="T8" fmla="*/ 2147483646 w 149"/>
                <a:gd name="T9" fmla="*/ 0 h 27"/>
                <a:gd name="T10" fmla="*/ 2147483646 w 149"/>
                <a:gd name="T11" fmla="*/ 2147483646 h 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9" h="27">
                  <a:moveTo>
                    <a:pt x="149" y="27"/>
                  </a:moveTo>
                  <a:lnTo>
                    <a:pt x="149" y="27"/>
                  </a:lnTo>
                  <a:lnTo>
                    <a:pt x="0" y="27"/>
                  </a:lnTo>
                  <a:lnTo>
                    <a:pt x="0" y="0"/>
                  </a:lnTo>
                  <a:lnTo>
                    <a:pt x="149" y="0"/>
                  </a:lnTo>
                  <a:lnTo>
                    <a:pt x="149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789113" y="1711326"/>
              <a:ext cx="252413" cy="25400"/>
            </a:xfrm>
            <a:custGeom>
              <a:avLst/>
              <a:gdLst>
                <a:gd name="T0" fmla="*/ 2147483646 w 263"/>
                <a:gd name="T1" fmla="*/ 2147483646 h 26"/>
                <a:gd name="T2" fmla="*/ 2147483646 w 263"/>
                <a:gd name="T3" fmla="*/ 2147483646 h 26"/>
                <a:gd name="T4" fmla="*/ 0 w 263"/>
                <a:gd name="T5" fmla="*/ 2147483646 h 26"/>
                <a:gd name="T6" fmla="*/ 0 w 263"/>
                <a:gd name="T7" fmla="*/ 0 h 26"/>
                <a:gd name="T8" fmla="*/ 2147483646 w 263"/>
                <a:gd name="T9" fmla="*/ 0 h 26"/>
                <a:gd name="T10" fmla="*/ 2147483646 w 263"/>
                <a:gd name="T11" fmla="*/ 214748364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6">
                  <a:moveTo>
                    <a:pt x="263" y="26"/>
                  </a:moveTo>
                  <a:lnTo>
                    <a:pt x="26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1789113" y="1770063"/>
              <a:ext cx="252413" cy="25400"/>
            </a:xfrm>
            <a:custGeom>
              <a:avLst/>
              <a:gdLst>
                <a:gd name="T0" fmla="*/ 2147483646 w 263"/>
                <a:gd name="T1" fmla="*/ 2147483646 h 26"/>
                <a:gd name="T2" fmla="*/ 2147483646 w 263"/>
                <a:gd name="T3" fmla="*/ 2147483646 h 26"/>
                <a:gd name="T4" fmla="*/ 0 w 263"/>
                <a:gd name="T5" fmla="*/ 2147483646 h 26"/>
                <a:gd name="T6" fmla="*/ 0 w 263"/>
                <a:gd name="T7" fmla="*/ 0 h 26"/>
                <a:gd name="T8" fmla="*/ 2147483646 w 263"/>
                <a:gd name="T9" fmla="*/ 0 h 26"/>
                <a:gd name="T10" fmla="*/ 2147483646 w 263"/>
                <a:gd name="T11" fmla="*/ 2147483646 h 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6">
                  <a:moveTo>
                    <a:pt x="263" y="26"/>
                  </a:moveTo>
                  <a:lnTo>
                    <a:pt x="263" y="26"/>
                  </a:lnTo>
                  <a:lnTo>
                    <a:pt x="0" y="26"/>
                  </a:lnTo>
                  <a:lnTo>
                    <a:pt x="0" y="0"/>
                  </a:lnTo>
                  <a:lnTo>
                    <a:pt x="263" y="0"/>
                  </a:lnTo>
                  <a:lnTo>
                    <a:pt x="263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48"/>
            <p:cNvSpPr>
              <a:spLocks/>
            </p:cNvSpPr>
            <p:nvPr/>
          </p:nvSpPr>
          <p:spPr bwMode="auto">
            <a:xfrm>
              <a:off x="1795463" y="1587501"/>
              <a:ext cx="236538" cy="111125"/>
            </a:xfrm>
            <a:custGeom>
              <a:avLst/>
              <a:gdLst>
                <a:gd name="T0" fmla="*/ 2147483646 w 247"/>
                <a:gd name="T1" fmla="*/ 0 h 116"/>
                <a:gd name="T2" fmla="*/ 2147483646 w 247"/>
                <a:gd name="T3" fmla="*/ 0 h 116"/>
                <a:gd name="T4" fmla="*/ 2147483646 w 247"/>
                <a:gd name="T5" fmla="*/ 2147483646 h 116"/>
                <a:gd name="T6" fmla="*/ 2147483646 w 247"/>
                <a:gd name="T7" fmla="*/ 0 h 116"/>
                <a:gd name="T8" fmla="*/ 2147483646 w 247"/>
                <a:gd name="T9" fmla="*/ 0 h 116"/>
                <a:gd name="T10" fmla="*/ 2147483646 w 247"/>
                <a:gd name="T11" fmla="*/ 2147483646 h 116"/>
                <a:gd name="T12" fmla="*/ 0 w 247"/>
                <a:gd name="T13" fmla="*/ 2147483646 h 116"/>
                <a:gd name="T14" fmla="*/ 0 w 247"/>
                <a:gd name="T15" fmla="*/ 2147483646 h 116"/>
                <a:gd name="T16" fmla="*/ 2147483646 w 247"/>
                <a:gd name="T17" fmla="*/ 2147483646 h 116"/>
                <a:gd name="T18" fmla="*/ 2147483646 w 247"/>
                <a:gd name="T19" fmla="*/ 2147483646 h 116"/>
                <a:gd name="T20" fmla="*/ 2147483646 w 247"/>
                <a:gd name="T21" fmla="*/ 2147483646 h 116"/>
                <a:gd name="T22" fmla="*/ 2147483646 w 247"/>
                <a:gd name="T23" fmla="*/ 2147483646 h 116"/>
                <a:gd name="T24" fmla="*/ 2147483646 w 247"/>
                <a:gd name="T25" fmla="*/ 2147483646 h 116"/>
                <a:gd name="T26" fmla="*/ 2147483646 w 247"/>
                <a:gd name="T27" fmla="*/ 2147483646 h 116"/>
                <a:gd name="T28" fmla="*/ 2147483646 w 247"/>
                <a:gd name="T29" fmla="*/ 2147483646 h 116"/>
                <a:gd name="T30" fmla="*/ 2147483646 w 247"/>
                <a:gd name="T31" fmla="*/ 2147483646 h 116"/>
                <a:gd name="T32" fmla="*/ 2147483646 w 247"/>
                <a:gd name="T33" fmla="*/ 2147483646 h 116"/>
                <a:gd name="T34" fmla="*/ 2147483646 w 247"/>
                <a:gd name="T35" fmla="*/ 0 h 11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47" h="116">
                  <a:moveTo>
                    <a:pt x="151" y="0"/>
                  </a:moveTo>
                  <a:lnTo>
                    <a:pt x="151" y="0"/>
                  </a:lnTo>
                  <a:lnTo>
                    <a:pt x="123" y="26"/>
                  </a:lnTo>
                  <a:lnTo>
                    <a:pt x="96" y="0"/>
                  </a:lnTo>
                  <a:cubicBezTo>
                    <a:pt x="96" y="0"/>
                    <a:pt x="96" y="0"/>
                    <a:pt x="96" y="0"/>
                  </a:cubicBezTo>
                  <a:cubicBezTo>
                    <a:pt x="78" y="4"/>
                    <a:pt x="61" y="11"/>
                    <a:pt x="47" y="21"/>
                  </a:cubicBezTo>
                  <a:cubicBezTo>
                    <a:pt x="31" y="30"/>
                    <a:pt x="11" y="52"/>
                    <a:pt x="0" y="84"/>
                  </a:cubicBezTo>
                  <a:lnTo>
                    <a:pt x="0" y="116"/>
                  </a:lnTo>
                  <a:lnTo>
                    <a:pt x="80" y="116"/>
                  </a:lnTo>
                  <a:lnTo>
                    <a:pt x="124" y="116"/>
                  </a:lnTo>
                  <a:lnTo>
                    <a:pt x="116" y="100"/>
                  </a:lnTo>
                  <a:cubicBezTo>
                    <a:pt x="112" y="92"/>
                    <a:pt x="107" y="84"/>
                    <a:pt x="108" y="84"/>
                  </a:cubicBezTo>
                  <a:lnTo>
                    <a:pt x="124" y="26"/>
                  </a:lnTo>
                  <a:lnTo>
                    <a:pt x="138" y="84"/>
                  </a:lnTo>
                  <a:lnTo>
                    <a:pt x="124" y="116"/>
                  </a:lnTo>
                  <a:lnTo>
                    <a:pt x="247" y="116"/>
                  </a:lnTo>
                  <a:lnTo>
                    <a:pt x="247" y="84"/>
                  </a:lnTo>
                  <a:cubicBezTo>
                    <a:pt x="219" y="4"/>
                    <a:pt x="165" y="3"/>
                    <a:pt x="1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21" name="Freeform 39"/>
          <p:cNvSpPr>
            <a:spLocks noEditPoints="1"/>
          </p:cNvSpPr>
          <p:nvPr/>
        </p:nvSpPr>
        <p:spPr bwMode="auto">
          <a:xfrm>
            <a:off x="893103" y="4312015"/>
            <a:ext cx="433690" cy="389306"/>
          </a:xfrm>
          <a:custGeom>
            <a:avLst/>
            <a:gdLst>
              <a:gd name="T0" fmla="*/ 2147483646 w 567"/>
              <a:gd name="T1" fmla="*/ 2147483646 h 508"/>
              <a:gd name="T2" fmla="*/ 2147483646 w 567"/>
              <a:gd name="T3" fmla="*/ 2147483646 h 508"/>
              <a:gd name="T4" fmla="*/ 2147483646 w 567"/>
              <a:gd name="T5" fmla="*/ 2147483646 h 508"/>
              <a:gd name="T6" fmla="*/ 2147483646 w 567"/>
              <a:gd name="T7" fmla="*/ 2147483646 h 508"/>
              <a:gd name="T8" fmla="*/ 2147483646 w 567"/>
              <a:gd name="T9" fmla="*/ 2147483646 h 508"/>
              <a:gd name="T10" fmla="*/ 2147483646 w 567"/>
              <a:gd name="T11" fmla="*/ 2147483646 h 508"/>
              <a:gd name="T12" fmla="*/ 2147483646 w 567"/>
              <a:gd name="T13" fmla="*/ 2147483646 h 508"/>
              <a:gd name="T14" fmla="*/ 2147483646 w 567"/>
              <a:gd name="T15" fmla="*/ 2147483646 h 508"/>
              <a:gd name="T16" fmla="*/ 2147483646 w 567"/>
              <a:gd name="T17" fmla="*/ 2147483646 h 508"/>
              <a:gd name="T18" fmla="*/ 2147483646 w 567"/>
              <a:gd name="T19" fmla="*/ 2147483646 h 508"/>
              <a:gd name="T20" fmla="*/ 0 w 567"/>
              <a:gd name="T21" fmla="*/ 2147483646 h 508"/>
              <a:gd name="T22" fmla="*/ 2147483646 w 567"/>
              <a:gd name="T23" fmla="*/ 2147483646 h 508"/>
              <a:gd name="T24" fmla="*/ 2147483646 w 567"/>
              <a:gd name="T25" fmla="*/ 2147483646 h 508"/>
              <a:gd name="T26" fmla="*/ 2147483646 w 567"/>
              <a:gd name="T27" fmla="*/ 2147483646 h 508"/>
              <a:gd name="T28" fmla="*/ 2147483646 w 567"/>
              <a:gd name="T29" fmla="*/ 2147483646 h 508"/>
              <a:gd name="T30" fmla="*/ 2147483646 w 567"/>
              <a:gd name="T31" fmla="*/ 2147483646 h 508"/>
              <a:gd name="T32" fmla="*/ 2147483646 w 567"/>
              <a:gd name="T33" fmla="*/ 2147483646 h 508"/>
              <a:gd name="T34" fmla="*/ 2147483646 w 567"/>
              <a:gd name="T35" fmla="*/ 2147483646 h 508"/>
              <a:gd name="T36" fmla="*/ 2147483646 w 567"/>
              <a:gd name="T37" fmla="*/ 2147483646 h 508"/>
              <a:gd name="T38" fmla="*/ 2147483646 w 567"/>
              <a:gd name="T39" fmla="*/ 2147483646 h 508"/>
              <a:gd name="T40" fmla="*/ 2147483646 w 567"/>
              <a:gd name="T41" fmla="*/ 2147483646 h 508"/>
              <a:gd name="T42" fmla="*/ 2147483646 w 567"/>
              <a:gd name="T43" fmla="*/ 2147483646 h 508"/>
              <a:gd name="T44" fmla="*/ 2147483646 w 567"/>
              <a:gd name="T45" fmla="*/ 2147483646 h 508"/>
              <a:gd name="T46" fmla="*/ 2147483646 w 567"/>
              <a:gd name="T47" fmla="*/ 2147483646 h 508"/>
              <a:gd name="T48" fmla="*/ 2147483646 w 567"/>
              <a:gd name="T49" fmla="*/ 2147483646 h 508"/>
              <a:gd name="T50" fmla="*/ 2147483646 w 567"/>
              <a:gd name="T51" fmla="*/ 2147483646 h 508"/>
              <a:gd name="T52" fmla="*/ 2147483646 w 567"/>
              <a:gd name="T53" fmla="*/ 2147483646 h 508"/>
              <a:gd name="T54" fmla="*/ 2147483646 w 567"/>
              <a:gd name="T55" fmla="*/ 2147483646 h 508"/>
              <a:gd name="T56" fmla="*/ 2147483646 w 567"/>
              <a:gd name="T57" fmla="*/ 2147483646 h 508"/>
              <a:gd name="T58" fmla="*/ 2147483646 w 567"/>
              <a:gd name="T59" fmla="*/ 2147483646 h 508"/>
              <a:gd name="T60" fmla="*/ 2147483646 w 567"/>
              <a:gd name="T61" fmla="*/ 2147483646 h 508"/>
              <a:gd name="T62" fmla="*/ 2147483646 w 567"/>
              <a:gd name="T63" fmla="*/ 2147483646 h 508"/>
              <a:gd name="T64" fmla="*/ 2147483646 w 567"/>
              <a:gd name="T65" fmla="*/ 2147483646 h 508"/>
              <a:gd name="T66" fmla="*/ 2147483646 w 567"/>
              <a:gd name="T67" fmla="*/ 2147483646 h 508"/>
              <a:gd name="T68" fmla="*/ 2147483646 w 567"/>
              <a:gd name="T69" fmla="*/ 2147483646 h 508"/>
              <a:gd name="T70" fmla="*/ 2147483646 w 567"/>
              <a:gd name="T71" fmla="*/ 2147483646 h 508"/>
              <a:gd name="T72" fmla="*/ 2147483646 w 567"/>
              <a:gd name="T73" fmla="*/ 2147483646 h 508"/>
              <a:gd name="T74" fmla="*/ 2147483646 w 567"/>
              <a:gd name="T75" fmla="*/ 2147483646 h 508"/>
              <a:gd name="T76" fmla="*/ 2147483646 w 567"/>
              <a:gd name="T77" fmla="*/ 2147483646 h 508"/>
              <a:gd name="T78" fmla="*/ 2147483646 w 567"/>
              <a:gd name="T79" fmla="*/ 2147483646 h 508"/>
              <a:gd name="T80" fmla="*/ 2147483646 w 567"/>
              <a:gd name="T81" fmla="*/ 2147483646 h 508"/>
              <a:gd name="T82" fmla="*/ 2147483646 w 567"/>
              <a:gd name="T83" fmla="*/ 2147483646 h 508"/>
              <a:gd name="T84" fmla="*/ 2147483646 w 567"/>
              <a:gd name="T85" fmla="*/ 2147483646 h 508"/>
              <a:gd name="T86" fmla="*/ 0 w 567"/>
              <a:gd name="T87" fmla="*/ 2147483646 h 508"/>
              <a:gd name="T88" fmla="*/ 2147483646 w 567"/>
              <a:gd name="T89" fmla="*/ 2147483646 h 508"/>
              <a:gd name="T90" fmla="*/ 2147483646 w 567"/>
              <a:gd name="T91" fmla="*/ 2147483646 h 508"/>
              <a:gd name="T92" fmla="*/ 2147483646 w 567"/>
              <a:gd name="T93" fmla="*/ 2147483646 h 508"/>
              <a:gd name="T94" fmla="*/ 2147483646 w 567"/>
              <a:gd name="T95" fmla="*/ 2147483646 h 508"/>
              <a:gd name="T96" fmla="*/ 2147483646 w 567"/>
              <a:gd name="T97" fmla="*/ 2147483646 h 508"/>
              <a:gd name="T98" fmla="*/ 2147483646 w 567"/>
              <a:gd name="T99" fmla="*/ 2147483646 h 508"/>
              <a:gd name="T100" fmla="*/ 2147483646 w 567"/>
              <a:gd name="T101" fmla="*/ 2147483646 h 508"/>
              <a:gd name="T102" fmla="*/ 2147483646 w 567"/>
              <a:gd name="T103" fmla="*/ 2147483646 h 508"/>
              <a:gd name="T104" fmla="*/ 2147483646 w 567"/>
              <a:gd name="T105" fmla="*/ 0 h 508"/>
              <a:gd name="T106" fmla="*/ 0 w 567"/>
              <a:gd name="T107" fmla="*/ 2147483646 h 508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67" h="508">
                <a:moveTo>
                  <a:pt x="102" y="290"/>
                </a:moveTo>
                <a:lnTo>
                  <a:pt x="102" y="290"/>
                </a:lnTo>
                <a:lnTo>
                  <a:pt x="84" y="290"/>
                </a:lnTo>
                <a:lnTo>
                  <a:pt x="102" y="262"/>
                </a:lnTo>
                <a:lnTo>
                  <a:pt x="102" y="290"/>
                </a:lnTo>
                <a:close/>
                <a:moveTo>
                  <a:pt x="30" y="266"/>
                </a:moveTo>
                <a:lnTo>
                  <a:pt x="30" y="266"/>
                </a:lnTo>
                <a:lnTo>
                  <a:pt x="47" y="290"/>
                </a:lnTo>
                <a:lnTo>
                  <a:pt x="30" y="290"/>
                </a:lnTo>
                <a:lnTo>
                  <a:pt x="30" y="266"/>
                </a:lnTo>
                <a:close/>
                <a:moveTo>
                  <a:pt x="93" y="218"/>
                </a:moveTo>
                <a:lnTo>
                  <a:pt x="93" y="218"/>
                </a:lnTo>
                <a:lnTo>
                  <a:pt x="65" y="262"/>
                </a:lnTo>
                <a:lnTo>
                  <a:pt x="35" y="219"/>
                </a:lnTo>
                <a:cubicBezTo>
                  <a:pt x="35" y="219"/>
                  <a:pt x="35" y="219"/>
                  <a:pt x="34" y="218"/>
                </a:cubicBezTo>
                <a:lnTo>
                  <a:pt x="93" y="218"/>
                </a:lnTo>
                <a:close/>
                <a:moveTo>
                  <a:pt x="159" y="143"/>
                </a:moveTo>
                <a:lnTo>
                  <a:pt x="159" y="143"/>
                </a:lnTo>
                <a:cubicBezTo>
                  <a:pt x="152" y="139"/>
                  <a:pt x="142" y="141"/>
                  <a:pt x="138" y="148"/>
                </a:cubicBezTo>
                <a:lnTo>
                  <a:pt x="112" y="188"/>
                </a:lnTo>
                <a:lnTo>
                  <a:pt x="15" y="188"/>
                </a:lnTo>
                <a:cubicBezTo>
                  <a:pt x="7" y="188"/>
                  <a:pt x="0" y="195"/>
                  <a:pt x="0" y="203"/>
                </a:cubicBezTo>
                <a:lnTo>
                  <a:pt x="0" y="305"/>
                </a:lnTo>
                <a:cubicBezTo>
                  <a:pt x="0" y="313"/>
                  <a:pt x="7" y="320"/>
                  <a:pt x="15" y="320"/>
                </a:cubicBezTo>
                <a:lnTo>
                  <a:pt x="117" y="320"/>
                </a:lnTo>
                <a:cubicBezTo>
                  <a:pt x="125" y="320"/>
                  <a:pt x="132" y="313"/>
                  <a:pt x="132" y="305"/>
                </a:cubicBezTo>
                <a:lnTo>
                  <a:pt x="132" y="214"/>
                </a:lnTo>
                <a:lnTo>
                  <a:pt x="163" y="164"/>
                </a:lnTo>
                <a:cubicBezTo>
                  <a:pt x="168" y="157"/>
                  <a:pt x="166" y="148"/>
                  <a:pt x="159" y="143"/>
                </a:cubicBezTo>
                <a:close/>
                <a:moveTo>
                  <a:pt x="567" y="472"/>
                </a:moveTo>
                <a:lnTo>
                  <a:pt x="567" y="472"/>
                </a:lnTo>
                <a:cubicBezTo>
                  <a:pt x="567" y="481"/>
                  <a:pt x="560" y="488"/>
                  <a:pt x="551" y="488"/>
                </a:cubicBezTo>
                <a:lnTo>
                  <a:pt x="183" y="488"/>
                </a:lnTo>
                <a:cubicBezTo>
                  <a:pt x="175" y="488"/>
                  <a:pt x="168" y="481"/>
                  <a:pt x="168" y="472"/>
                </a:cubicBezTo>
                <a:cubicBezTo>
                  <a:pt x="168" y="464"/>
                  <a:pt x="175" y="457"/>
                  <a:pt x="183" y="457"/>
                </a:cubicBezTo>
                <a:lnTo>
                  <a:pt x="551" y="457"/>
                </a:lnTo>
                <a:cubicBezTo>
                  <a:pt x="560" y="457"/>
                  <a:pt x="567" y="464"/>
                  <a:pt x="567" y="472"/>
                </a:cubicBezTo>
                <a:close/>
                <a:moveTo>
                  <a:pt x="168" y="412"/>
                </a:moveTo>
                <a:lnTo>
                  <a:pt x="168" y="412"/>
                </a:lnTo>
                <a:cubicBezTo>
                  <a:pt x="168" y="403"/>
                  <a:pt x="175" y="397"/>
                  <a:pt x="183" y="397"/>
                </a:cubicBezTo>
                <a:lnTo>
                  <a:pt x="478" y="397"/>
                </a:lnTo>
                <a:cubicBezTo>
                  <a:pt x="487" y="397"/>
                  <a:pt x="493" y="403"/>
                  <a:pt x="493" y="412"/>
                </a:cubicBezTo>
                <a:cubicBezTo>
                  <a:pt x="493" y="420"/>
                  <a:pt x="487" y="427"/>
                  <a:pt x="478" y="427"/>
                </a:cubicBezTo>
                <a:lnTo>
                  <a:pt x="183" y="427"/>
                </a:lnTo>
                <a:cubicBezTo>
                  <a:pt x="175" y="427"/>
                  <a:pt x="168" y="420"/>
                  <a:pt x="168" y="412"/>
                </a:cubicBezTo>
                <a:close/>
                <a:moveTo>
                  <a:pt x="168" y="284"/>
                </a:moveTo>
                <a:lnTo>
                  <a:pt x="168" y="284"/>
                </a:lnTo>
                <a:cubicBezTo>
                  <a:pt x="168" y="276"/>
                  <a:pt x="175" y="269"/>
                  <a:pt x="183" y="269"/>
                </a:cubicBezTo>
                <a:lnTo>
                  <a:pt x="412" y="269"/>
                </a:lnTo>
                <a:cubicBezTo>
                  <a:pt x="421" y="269"/>
                  <a:pt x="428" y="276"/>
                  <a:pt x="428" y="284"/>
                </a:cubicBezTo>
                <a:cubicBezTo>
                  <a:pt x="428" y="293"/>
                  <a:pt x="421" y="299"/>
                  <a:pt x="412" y="299"/>
                </a:cubicBezTo>
                <a:lnTo>
                  <a:pt x="183" y="299"/>
                </a:lnTo>
                <a:cubicBezTo>
                  <a:pt x="175" y="299"/>
                  <a:pt x="168" y="293"/>
                  <a:pt x="168" y="284"/>
                </a:cubicBezTo>
                <a:close/>
                <a:moveTo>
                  <a:pt x="168" y="224"/>
                </a:moveTo>
                <a:lnTo>
                  <a:pt x="168" y="224"/>
                </a:lnTo>
                <a:cubicBezTo>
                  <a:pt x="168" y="215"/>
                  <a:pt x="175" y="208"/>
                  <a:pt x="183" y="208"/>
                </a:cubicBezTo>
                <a:lnTo>
                  <a:pt x="478" y="208"/>
                </a:lnTo>
                <a:cubicBezTo>
                  <a:pt x="487" y="208"/>
                  <a:pt x="493" y="215"/>
                  <a:pt x="493" y="224"/>
                </a:cubicBezTo>
                <a:cubicBezTo>
                  <a:pt x="493" y="232"/>
                  <a:pt x="487" y="239"/>
                  <a:pt x="478" y="239"/>
                </a:cubicBezTo>
                <a:lnTo>
                  <a:pt x="183" y="239"/>
                </a:lnTo>
                <a:cubicBezTo>
                  <a:pt x="175" y="239"/>
                  <a:pt x="168" y="232"/>
                  <a:pt x="168" y="224"/>
                </a:cubicBezTo>
                <a:close/>
                <a:moveTo>
                  <a:pt x="168" y="93"/>
                </a:moveTo>
                <a:lnTo>
                  <a:pt x="168" y="93"/>
                </a:lnTo>
                <a:cubicBezTo>
                  <a:pt x="168" y="85"/>
                  <a:pt x="175" y="78"/>
                  <a:pt x="183" y="78"/>
                </a:cubicBezTo>
                <a:lnTo>
                  <a:pt x="412" y="78"/>
                </a:lnTo>
                <a:cubicBezTo>
                  <a:pt x="421" y="78"/>
                  <a:pt x="428" y="85"/>
                  <a:pt x="428" y="93"/>
                </a:cubicBezTo>
                <a:cubicBezTo>
                  <a:pt x="428" y="102"/>
                  <a:pt x="421" y="109"/>
                  <a:pt x="412" y="109"/>
                </a:cubicBezTo>
                <a:lnTo>
                  <a:pt x="183" y="109"/>
                </a:lnTo>
                <a:cubicBezTo>
                  <a:pt x="175" y="109"/>
                  <a:pt x="168" y="102"/>
                  <a:pt x="168" y="93"/>
                </a:cubicBezTo>
                <a:close/>
                <a:moveTo>
                  <a:pt x="168" y="33"/>
                </a:moveTo>
                <a:lnTo>
                  <a:pt x="168" y="33"/>
                </a:lnTo>
                <a:cubicBezTo>
                  <a:pt x="168" y="25"/>
                  <a:pt x="175" y="18"/>
                  <a:pt x="183" y="18"/>
                </a:cubicBezTo>
                <a:lnTo>
                  <a:pt x="551" y="18"/>
                </a:lnTo>
                <a:cubicBezTo>
                  <a:pt x="560" y="18"/>
                  <a:pt x="567" y="25"/>
                  <a:pt x="567" y="33"/>
                </a:cubicBezTo>
                <a:cubicBezTo>
                  <a:pt x="567" y="41"/>
                  <a:pt x="560" y="48"/>
                  <a:pt x="551" y="48"/>
                </a:cubicBezTo>
                <a:lnTo>
                  <a:pt x="183" y="48"/>
                </a:lnTo>
                <a:cubicBezTo>
                  <a:pt x="175" y="48"/>
                  <a:pt x="168" y="41"/>
                  <a:pt x="168" y="33"/>
                </a:cubicBezTo>
                <a:close/>
                <a:moveTo>
                  <a:pt x="102" y="478"/>
                </a:moveTo>
                <a:lnTo>
                  <a:pt x="102" y="478"/>
                </a:lnTo>
                <a:lnTo>
                  <a:pt x="30" y="478"/>
                </a:lnTo>
                <a:lnTo>
                  <a:pt x="30" y="406"/>
                </a:lnTo>
                <a:lnTo>
                  <a:pt x="102" y="406"/>
                </a:lnTo>
                <a:lnTo>
                  <a:pt x="102" y="478"/>
                </a:lnTo>
                <a:close/>
                <a:moveTo>
                  <a:pt x="117" y="376"/>
                </a:moveTo>
                <a:lnTo>
                  <a:pt x="117" y="376"/>
                </a:lnTo>
                <a:lnTo>
                  <a:pt x="15" y="376"/>
                </a:lnTo>
                <a:cubicBezTo>
                  <a:pt x="7" y="376"/>
                  <a:pt x="0" y="383"/>
                  <a:pt x="0" y="391"/>
                </a:cubicBezTo>
                <a:lnTo>
                  <a:pt x="0" y="493"/>
                </a:lnTo>
                <a:cubicBezTo>
                  <a:pt x="0" y="501"/>
                  <a:pt x="7" y="508"/>
                  <a:pt x="15" y="508"/>
                </a:cubicBezTo>
                <a:lnTo>
                  <a:pt x="117" y="508"/>
                </a:lnTo>
                <a:cubicBezTo>
                  <a:pt x="125" y="508"/>
                  <a:pt x="132" y="501"/>
                  <a:pt x="132" y="493"/>
                </a:cubicBezTo>
                <a:lnTo>
                  <a:pt x="132" y="391"/>
                </a:lnTo>
                <a:cubicBezTo>
                  <a:pt x="132" y="383"/>
                  <a:pt x="125" y="376"/>
                  <a:pt x="117" y="376"/>
                </a:cubicBezTo>
                <a:close/>
                <a:moveTo>
                  <a:pt x="30" y="30"/>
                </a:moveTo>
                <a:lnTo>
                  <a:pt x="30" y="30"/>
                </a:lnTo>
                <a:lnTo>
                  <a:pt x="102" y="30"/>
                </a:lnTo>
                <a:lnTo>
                  <a:pt x="102" y="101"/>
                </a:lnTo>
                <a:lnTo>
                  <a:pt x="30" y="101"/>
                </a:lnTo>
                <a:lnTo>
                  <a:pt x="30" y="30"/>
                </a:lnTo>
                <a:close/>
                <a:moveTo>
                  <a:pt x="15" y="132"/>
                </a:moveTo>
                <a:lnTo>
                  <a:pt x="15" y="132"/>
                </a:lnTo>
                <a:lnTo>
                  <a:pt x="117" y="132"/>
                </a:lnTo>
                <a:cubicBezTo>
                  <a:pt x="125" y="132"/>
                  <a:pt x="132" y="125"/>
                  <a:pt x="132" y="117"/>
                </a:cubicBezTo>
                <a:lnTo>
                  <a:pt x="132" y="15"/>
                </a:lnTo>
                <a:cubicBezTo>
                  <a:pt x="132" y="7"/>
                  <a:pt x="125" y="0"/>
                  <a:pt x="117" y="0"/>
                </a:cubicBezTo>
                <a:lnTo>
                  <a:pt x="15" y="0"/>
                </a:lnTo>
                <a:cubicBezTo>
                  <a:pt x="7" y="0"/>
                  <a:pt x="0" y="7"/>
                  <a:pt x="0" y="15"/>
                </a:cubicBezTo>
                <a:lnTo>
                  <a:pt x="0" y="117"/>
                </a:lnTo>
                <a:cubicBezTo>
                  <a:pt x="0" y="125"/>
                  <a:pt x="7" y="132"/>
                  <a:pt x="15" y="13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121917" tIns="60958" rIns="121917" bIns="60958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4835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9550" y="44318"/>
            <a:ext cx="1831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Описание системы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857" y="297179"/>
            <a:ext cx="3963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Базовый сценарий использования системы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09550" y="665732"/>
            <a:ext cx="67645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Администрирование: Создание и организация тестирования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Администрирование Панель администрирования.png"/>
          <p:cNvPicPr>
            <a:picLocks noChangeAspect="1"/>
          </p:cNvPicPr>
          <p:nvPr/>
        </p:nvPicPr>
        <p:blipFill>
          <a:blip r:embed="rId3" cstate="print"/>
          <a:srcRect r="37277"/>
          <a:stretch>
            <a:fillRect/>
          </a:stretch>
        </p:blipFill>
        <p:spPr>
          <a:xfrm>
            <a:off x="0" y="1241467"/>
            <a:ext cx="4114800" cy="52860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89227" y="1472646"/>
            <a:ext cx="73510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Управление списком экспертов</a:t>
            </a: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Управление списком, массовая загрузка экспертов в систему.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Управление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списком дисциплин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Добавление, редактирование доступных для проведения тестирования дисциплин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Управление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списком вопросов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Управление списком вопросов, представляющих собой КИМ, совокупность бланков с ответами ученика, сетку критериев.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Управление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тестированием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Создание тестирования, управление списком участников, создание паролей и доведение их до участников, закрытие тестирования.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Получение отчетов</a:t>
            </a: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Получение статистики о прохождении и результатах тестирований.</a:t>
            </a:r>
          </a:p>
        </p:txBody>
      </p:sp>
    </p:spTree>
    <p:extLst>
      <p:ext uri="{BB962C8B-B14F-4D97-AF65-F5344CB8AC3E}">
        <p14:creationId xmlns:p14="http://schemas.microsoft.com/office/powerpoint/2010/main" xmlns="" val="36934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9550" y="44318"/>
            <a:ext cx="1831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Описание системы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857" y="297179"/>
            <a:ext cx="3963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Базовый сценарий использования системы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09550" y="665732"/>
            <a:ext cx="3076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Проведение тестирования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09806" y="1289766"/>
            <a:ext cx="501741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Прохождение тестирования</a:t>
            </a: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Просмотр заданий, переход между заданиями с возможностью править ответы на критерии. Возможность показывать и скрывать критерии,  менять размеры областей с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КИМом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и работами учеников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Просмотр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КИМов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и работ ученика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Масштабирование , параллельный просмотр работ ученика и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КИМа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, оставление заметок на бланках ученика в ходе оценки работы.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Организация тестирования</a:t>
            </a: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Контроль времени тестирования, контроль доступности и бесперебойности работы.</a:t>
            </a:r>
          </a:p>
        </p:txBody>
      </p:sp>
      <p:pic>
        <p:nvPicPr>
          <p:cNvPr id="7" name="Рисунок 6" descr="Эксперт ГИ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4320" y="1408168"/>
            <a:ext cx="6191793" cy="30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4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09550" y="44318"/>
            <a:ext cx="18311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Описание системы</a:t>
            </a:r>
            <a:endParaRPr lang="ru-RU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494857" y="297179"/>
            <a:ext cx="39638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Базовый сценарий использования системы</a:t>
            </a:r>
            <a:endParaRPr lang="ru-RU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09550" y="665732"/>
            <a:ext cx="6983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Администрирование: Получение и использование результатов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7371" y="1407332"/>
            <a:ext cx="48998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Получение отчета</a:t>
            </a: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Выбор типа отчета и получение данных. 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Общий отчет</a:t>
            </a:r>
            <a:endParaRPr lang="ru-RU" sz="2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Среднее совпадение оценок экспертов с эталоном по дисциплине, совпадения по экспертам, время тестирования, настраиваемые параметры и возможность детализации отдельного участника.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Детальный отчет по участнику</a:t>
            </a:r>
          </a:p>
          <a:p>
            <a:pPr lvl="1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Получение исчерпывающей статистики по участнику тестирования: время затраченное на отдельное задание, ответы на критерии, эталонные значения.</a:t>
            </a:r>
          </a:p>
        </p:txBody>
      </p:sp>
      <p:pic>
        <p:nvPicPr>
          <p:cNvPr id="8" name="Рисунок 7" descr="Отчет по отклонениям от оценок экспертов от эталонной.png"/>
          <p:cNvPicPr>
            <a:picLocks noChangeAspect="1"/>
          </p:cNvPicPr>
          <p:nvPr/>
        </p:nvPicPr>
        <p:blipFill>
          <a:blip r:embed="rId3" cstate="print"/>
          <a:srcRect b="58476"/>
          <a:stretch>
            <a:fillRect/>
          </a:stretch>
        </p:blipFill>
        <p:spPr>
          <a:xfrm>
            <a:off x="359117" y="1502227"/>
            <a:ext cx="6039136" cy="4942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345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2603" y="3683357"/>
            <a:ext cx="3600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67128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</TotalTime>
  <Words>291</Words>
  <Application>Microsoft Office PowerPoint</Application>
  <PresentationFormat>Произвольный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Пшеничная Екатерина</cp:lastModifiedBy>
  <cp:revision>28</cp:revision>
  <dcterms:created xsi:type="dcterms:W3CDTF">2015-08-25T07:26:16Z</dcterms:created>
  <dcterms:modified xsi:type="dcterms:W3CDTF">2016-03-17T12:39:28Z</dcterms:modified>
</cp:coreProperties>
</file>